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297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304" r:id="rId22"/>
    <p:sldId id="271" r:id="rId23"/>
    <p:sldId id="272" r:id="rId24"/>
    <p:sldId id="305" r:id="rId25"/>
    <p:sldId id="274" r:id="rId26"/>
    <p:sldId id="298" r:id="rId27"/>
    <p:sldId id="299" r:id="rId28"/>
    <p:sldId id="300" r:id="rId29"/>
    <p:sldId id="277" r:id="rId30"/>
    <p:sldId id="278" r:id="rId31"/>
    <p:sldId id="30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52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16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8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Project teams and </a:t>
            </a:r>
            <a:r>
              <a:rPr lang="en-US" b="1" dirty="0" err="1">
                <a:solidFill>
                  <a:srgbClr val="FF0000"/>
                </a:solidFill>
              </a:rPr>
              <a:t>github</a:t>
            </a:r>
            <a:r>
              <a:rPr lang="en-US" b="1" dirty="0">
                <a:solidFill>
                  <a:srgbClr val="FF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 assignment)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the categories of analysis we can use ML for?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0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ethical issues/considerations for this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#3190158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30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>
                <a:solidFill>
                  <a:srgbClr val="000000"/>
                </a:solidFill>
              </a:rPr>
              <a:t> assignment)</a:t>
            </a:r>
            <a:endParaRPr lang="en-US" dirty="0">
              <a:solidFill>
                <a:srgbClr val="000000"/>
              </a:solidFill>
            </a:endParaRP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17113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#3190158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ultimate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(beyond conducting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1537</Words>
  <Application>Microsoft Macintosh PowerPoint</Application>
  <PresentationFormat>Widescreen</PresentationFormat>
  <Paragraphs>266</Paragraphs>
  <Slides>31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Discussion Question</vt:lpstr>
      <vt:lpstr>   Types of Analysis Capabilities</vt:lpstr>
      <vt:lpstr>Validation and Implementation Plan</vt:lpstr>
      <vt:lpstr>Discussion Question</vt:lpstr>
      <vt:lpstr>Data and AI Ethics Issues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22</cp:revision>
  <dcterms:created xsi:type="dcterms:W3CDTF">2020-01-14T19:43:43Z</dcterms:created>
  <dcterms:modified xsi:type="dcterms:W3CDTF">2023-08-31T19:10:13Z</dcterms:modified>
</cp:coreProperties>
</file>